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78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92A301-0697-4A1E-A137-B9638A8F62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95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fld id="{814F3292-E4D9-4BBA-BF1B-AF05BA23DC97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fld id="{9C78AF9D-BB81-4F21-9603-B2A304B0FA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3E84B4-6CB5-4BFC-8808-B28368CA0F1E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7D07A-D995-43F8-BB77-3320ED5074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6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70AC41-EE63-40C1-8F1D-64FAEA3F0390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75E09-E768-4F71-8C5A-618CD2B168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4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44549A-303C-4FD1-9C58-C5A57279C111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B2AF9-6CF7-49A8-AD7E-1820CF328C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9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83D36-7040-49FD-A3D2-307978B27F3F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D255D-6A91-4DE8-9BE4-5324226B49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3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C92BC3-7848-4E08-A264-66D9D32C5045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D0A6D-CC1A-4D22-B1F0-3018F9C859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8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B78426-E7DF-4D2E-9B09-B37C10B92FF7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17BC9-9E2A-4E0D-983E-EE4D0FBC17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4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E4215C-AB06-4DA4-B546-EE22574056AC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42CA9-CDE9-4A42-9767-C8D7201EC8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7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3E2794-EFBB-4484-B894-EF2E49026A26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E2A5E-C0CE-4D13-AA4B-1D181D5FC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0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43CBA4-B16A-427F-B1C8-462D3C8F2FCE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C1393-74D6-4AEA-B2CB-FB0C4DA94B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0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5C44F7-E9ED-4F45-BB28-030FC6618DE1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4C280-A800-4AE5-AF51-D59A9363B2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0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3B3D8F0F-35A9-46A7-B8CB-A9269E79D766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613525"/>
            <a:ext cx="495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629400"/>
            <a:ext cx="1219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F7C8196-4534-447F-B8B1-BAA5C2B21D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English Words of Greek Origin</a:t>
            </a:r>
            <a:endParaRPr lang="en-US" b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phrodisiac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ove potion</a:t>
            </a:r>
          </a:p>
          <a:p>
            <a:endParaRPr lang="en-US" dirty="0"/>
          </a:p>
          <a:p>
            <a:r>
              <a:rPr lang="en-US" dirty="0" smtClean="0"/>
              <a:t>Origin:  Aphrodite is the goddess of love.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8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Hades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Hell</a:t>
            </a:r>
          </a:p>
          <a:p>
            <a:endParaRPr lang="en-US" dirty="0"/>
          </a:p>
          <a:p>
            <a:r>
              <a:rPr lang="en-US" dirty="0" smtClean="0"/>
              <a:t>Hades is the god of the underworld.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arathon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foot race of 26 miles, 385 yards or any endurance contest</a:t>
            </a:r>
          </a:p>
          <a:p>
            <a:endParaRPr lang="en-US" dirty="0"/>
          </a:p>
          <a:p>
            <a:r>
              <a:rPr lang="en-US" dirty="0" smtClean="0"/>
              <a:t>Origins:  Marathon was a battlefield from which a runner brought news that the Athenians had defeated the Persians.  The distance from Marathon to Athens is 26 miles, 385 yards.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2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Nike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 athletic shoe/apparel company</a:t>
            </a:r>
          </a:p>
          <a:p>
            <a:endParaRPr lang="en-US" dirty="0"/>
          </a:p>
          <a:p>
            <a:r>
              <a:rPr lang="en-US" dirty="0" smtClean="0"/>
              <a:t>Origin:  Nike is the Greek word for victory and the dying word uttered by the runner from the battle of marathon.  Nike is also the Greek god of victory.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8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arcissism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onceit, self-involvement</a:t>
            </a:r>
          </a:p>
          <a:p>
            <a:endParaRPr lang="en-US" dirty="0"/>
          </a:p>
          <a:p>
            <a:r>
              <a:rPr lang="en-US" dirty="0" smtClean="0"/>
              <a:t>Origin:  Narcissus was the beautiful boy who fell in love with his own reflection in a pool.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dyssey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long journey</a:t>
            </a:r>
          </a:p>
          <a:p>
            <a:endParaRPr lang="en-US" dirty="0"/>
          </a:p>
          <a:p>
            <a:r>
              <a:rPr lang="en-US" dirty="0" smtClean="0"/>
              <a:t>Origin:  Odysseus’ 10 year trip home from the Trojan War came to be known as The Odyssey.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antalize (V)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o tempt with something (usually unattainable)</a:t>
            </a:r>
          </a:p>
          <a:p>
            <a:endParaRPr lang="en-US" dirty="0"/>
          </a:p>
          <a:p>
            <a:r>
              <a:rPr lang="en-US" dirty="0" smtClean="0"/>
              <a:t>Origin:  Tantalus was punished for his crimes in the afterlife by being within reach of water and food he could not consume because a huge stone was over his head ever ready to fall.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0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</a:t>
            </a:r>
            <a:r>
              <a:rPr lang="en-US" dirty="0" err="1" smtClean="0"/>
              <a:t>chilles</a:t>
            </a:r>
            <a:r>
              <a:rPr lang="en-US" dirty="0" smtClean="0"/>
              <a:t> heel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vulnerable point</a:t>
            </a:r>
          </a:p>
          <a:p>
            <a:endParaRPr lang="en-US" dirty="0"/>
          </a:p>
          <a:p>
            <a:r>
              <a:rPr lang="en-US" dirty="0" smtClean="0"/>
              <a:t>Origin:  The great warrior Achilles was dipped by his mother in the river Styx as a baby, making him invulnerable everywhere except where she’d held him at the back of the heel.  A poisoned arrow shot there was what killed him.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6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Olympics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 international athletic event</a:t>
            </a:r>
          </a:p>
          <a:p>
            <a:endParaRPr lang="en-US" dirty="0"/>
          </a:p>
          <a:p>
            <a:r>
              <a:rPr lang="en-US" dirty="0" smtClean="0"/>
              <a:t>Origin:  Olympus was the home of the Greek gods in whose honor the first Olympic games, consisting of contests of sports, music, and literature, were held.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1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C450-9331-4F33-A749-880125146BD9}" type="datetime1">
              <a:rPr lang="en-US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2006 www.brainybetty.com;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CBA3-6AEA-4B1F-9661-73D45D0C10AE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ridescent (</a:t>
            </a:r>
            <a:r>
              <a:rPr lang="en-US" dirty="0" err="1" smtClean="0"/>
              <a:t>adj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roducing a rainbow-like display of color</a:t>
            </a:r>
          </a:p>
          <a:p>
            <a:endParaRPr lang="en-US" dirty="0"/>
          </a:p>
          <a:p>
            <a:r>
              <a:rPr lang="en-US" dirty="0" smtClean="0"/>
              <a:t>Origin:</a:t>
            </a:r>
          </a:p>
          <a:p>
            <a:pPr lvl="1"/>
            <a:r>
              <a:rPr lang="en-US" dirty="0" smtClean="0"/>
              <a:t>Iris is the rainbow goddess.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emesis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nemy</a:t>
            </a:r>
          </a:p>
          <a:p>
            <a:endParaRPr lang="en-US" dirty="0"/>
          </a:p>
          <a:p>
            <a:r>
              <a:rPr lang="en-US" dirty="0" smtClean="0"/>
              <a:t>Origin:  Nemesis is the god of revenge.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5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rachnid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pider</a:t>
            </a:r>
          </a:p>
          <a:p>
            <a:endParaRPr lang="en-US" dirty="0"/>
          </a:p>
          <a:p>
            <a:r>
              <a:rPr lang="en-US" dirty="0" smtClean="0"/>
              <a:t>Origin:  </a:t>
            </a:r>
            <a:r>
              <a:rPr lang="en-US" dirty="0" err="1" smtClean="0"/>
              <a:t>Arachne</a:t>
            </a:r>
            <a:r>
              <a:rPr lang="en-US" dirty="0" smtClean="0"/>
              <a:t> was a weaver girl who was turned into a spider by </a:t>
            </a:r>
            <a:r>
              <a:rPr lang="en-US" dirty="0" err="1" smtClean="0"/>
              <a:t>Athene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5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nsomnia (n)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nability to sleep</a:t>
            </a:r>
          </a:p>
          <a:p>
            <a:endParaRPr lang="en-US" dirty="0"/>
          </a:p>
          <a:p>
            <a:r>
              <a:rPr lang="en-US" dirty="0" smtClean="0"/>
              <a:t>Origin:  </a:t>
            </a:r>
            <a:r>
              <a:rPr lang="en-US" dirty="0" err="1" smtClean="0"/>
              <a:t>Somnus</a:t>
            </a:r>
            <a:r>
              <a:rPr lang="en-US" dirty="0" smtClean="0"/>
              <a:t> is the Roman god of sleep.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2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use (v)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absorbed in thought</a:t>
            </a:r>
          </a:p>
          <a:p>
            <a:endParaRPr lang="en-US" dirty="0"/>
          </a:p>
          <a:p>
            <a:r>
              <a:rPr lang="en-US" dirty="0" smtClean="0"/>
              <a:t>Origin:  The uses are the goddesses of inspirations.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0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entor 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trusted guide or counselor</a:t>
            </a:r>
          </a:p>
          <a:p>
            <a:endParaRPr lang="en-US" dirty="0"/>
          </a:p>
          <a:p>
            <a:r>
              <a:rPr lang="en-US" dirty="0" smtClean="0"/>
              <a:t>Origin:  Mentor was the wise teacher of Odysseus’ son, Telemachus.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7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ypnotize (v)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o put into a sleep-like state</a:t>
            </a:r>
          </a:p>
          <a:p>
            <a:endParaRPr lang="en-US" dirty="0"/>
          </a:p>
          <a:p>
            <a:r>
              <a:rPr lang="en-US" dirty="0" smtClean="0"/>
              <a:t>Origin:  Hypnos is the Greek god of sleep.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2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lethargic (</a:t>
            </a:r>
            <a:r>
              <a:rPr lang="en-US" dirty="0" err="1" smtClean="0"/>
              <a:t>adj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azy, without energy or interest.</a:t>
            </a:r>
          </a:p>
          <a:p>
            <a:endParaRPr lang="en-US" dirty="0"/>
          </a:p>
          <a:p>
            <a:r>
              <a:rPr lang="en-US" dirty="0" smtClean="0"/>
              <a:t>Origin:  The river Lethe held the waters of forgetfulness.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549A-303C-4FD1-9C58-C5A57279C111}" type="datetime1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www.brainybetty.com;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2AF9-6CF7-49A8-AD7E-1820CF328C3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9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LL2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FALL2</Template>
  <TotalTime>104</TotalTime>
  <Words>637</Words>
  <Application>Microsoft Office PowerPoint</Application>
  <PresentationFormat>On-screen Show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FALL2</vt:lpstr>
      <vt:lpstr>English Words of Greek Origin</vt:lpstr>
      <vt:lpstr>iridescent (adj)</vt:lpstr>
      <vt:lpstr>nemesis (n)</vt:lpstr>
      <vt:lpstr>arachnid (n)</vt:lpstr>
      <vt:lpstr>insomnia (n) </vt:lpstr>
      <vt:lpstr>muse (v)</vt:lpstr>
      <vt:lpstr>mentor (n)</vt:lpstr>
      <vt:lpstr>hypnotize (v)</vt:lpstr>
      <vt:lpstr> lethargic (adj)</vt:lpstr>
      <vt:lpstr>aphrodisiac (n)</vt:lpstr>
      <vt:lpstr>Hades (n)</vt:lpstr>
      <vt:lpstr>marathon (n)</vt:lpstr>
      <vt:lpstr>Nike (n)</vt:lpstr>
      <vt:lpstr>narcissism (n)</vt:lpstr>
      <vt:lpstr>odyssey (n)</vt:lpstr>
      <vt:lpstr>tantalize (V)</vt:lpstr>
      <vt:lpstr>achilles heel (n)</vt:lpstr>
      <vt:lpstr>Olympics (n)</vt:lpstr>
    </vt:vector>
  </TitlesOfParts>
  <Company>Chico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Words of Greek Origin</dc:title>
  <dc:creator>Jenn Flory</dc:creator>
  <cp:lastModifiedBy>Jenn Flory</cp:lastModifiedBy>
  <cp:revision>6</cp:revision>
  <dcterms:created xsi:type="dcterms:W3CDTF">2012-10-22T18:24:03Z</dcterms:created>
  <dcterms:modified xsi:type="dcterms:W3CDTF">2013-10-15T00:18:14Z</dcterms:modified>
</cp:coreProperties>
</file>